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  <p:sldMasterId id="2147483685" r:id="rId2"/>
  </p:sldMasterIdLst>
  <p:sldIdLst>
    <p:sldId id="256" r:id="rId3"/>
    <p:sldId id="331" r:id="rId4"/>
    <p:sldId id="307" r:id="rId5"/>
    <p:sldId id="333" r:id="rId6"/>
    <p:sldId id="334" r:id="rId7"/>
    <p:sldId id="336" r:id="rId8"/>
    <p:sldId id="335" r:id="rId9"/>
    <p:sldId id="337" r:id="rId10"/>
    <p:sldId id="338" r:id="rId11"/>
    <p:sldId id="342" r:id="rId12"/>
    <p:sldId id="339" r:id="rId13"/>
    <p:sldId id="341" r:id="rId14"/>
    <p:sldId id="344" r:id="rId15"/>
    <p:sldId id="350" r:id="rId16"/>
    <p:sldId id="340" r:id="rId17"/>
    <p:sldId id="352" r:id="rId18"/>
    <p:sldId id="346" r:id="rId19"/>
    <p:sldId id="345" r:id="rId20"/>
    <p:sldId id="343" r:id="rId21"/>
    <p:sldId id="347" r:id="rId22"/>
    <p:sldId id="348" r:id="rId23"/>
    <p:sldId id="351" r:id="rId24"/>
    <p:sldId id="305" r:id="rId2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3200" b="1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3200" b="1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3200" b="1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3200" b="1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0000CC"/>
    <a:srgbClr val="5F5F5F"/>
    <a:srgbClr val="CC00FF"/>
    <a:srgbClr val="990099"/>
    <a:srgbClr val="FF9900"/>
    <a:srgbClr val="0033CC"/>
    <a:srgbClr val="33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3B2F53-96D1-4013-89E9-D48D2D7A79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4AA3C4-B4ED-4581-8DAB-6B2B92E2A5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691DF7-E0A2-41E0-8D5B-0B6E8B94F4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106E36-FD25-4E2D-B0AA-010F637433A0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21.02.2026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711761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106E36-FD25-4E2D-B0AA-010F637433A0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21.02.2026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930846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106E36-FD25-4E2D-B0AA-010F637433A0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21.02.2026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422453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106E36-FD25-4E2D-B0AA-010F637433A0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21.02.2026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792808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106E36-FD25-4E2D-B0AA-010F637433A0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21.02.2026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677269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106E36-FD25-4E2D-B0AA-010F637433A0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21.02.2026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034258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106E36-FD25-4E2D-B0AA-010F637433A0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21.02.2026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3527286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106E36-FD25-4E2D-B0AA-010F637433A0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21.02.2026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954862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6F9484-9AA6-4705-8428-5A176B0A4B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106E36-FD25-4E2D-B0AA-010F637433A0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21.02.2026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865038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106E36-FD25-4E2D-B0AA-010F637433A0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21.02.2026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205795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106E36-FD25-4E2D-B0AA-010F637433A0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21.02.2026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89193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319E5A-CAE0-44F5-AB08-5D714B6D3A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03441A-3CA1-426F-BC9D-642C06C58D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F60A54-FBE3-46ED-8259-95510D39FA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C1143-7AD1-4350-9846-9BF544059D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6CEC64-ADAE-424C-AC71-71D65D57C0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FE5AF7-FFA9-4726-9950-B42DC23D67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5BF8C0-0FB6-460A-B35C-73CEA41A65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3052D20-6154-4543-9C26-8D27D7C68B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>
    <p:pull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106E36-FD25-4E2D-B0AA-010F637433A0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21.02.2026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15907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7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5" descr="img791alib"/>
          <p:cNvPicPr>
            <a:picLocks noChangeAspect="1" noChangeArrowheads="1"/>
          </p:cNvPicPr>
          <p:nvPr/>
        </p:nvPicPr>
        <p:blipFill>
          <a:blip r:embed="rId2"/>
          <a:srcRect l="4099" t="3125" r="812" b="3125"/>
          <a:stretch>
            <a:fillRect/>
          </a:stretch>
        </p:blipFill>
        <p:spPr bwMode="auto">
          <a:xfrm rot="1671411">
            <a:off x="7237951" y="243117"/>
            <a:ext cx="1531938" cy="1981200"/>
          </a:xfrm>
          <a:prstGeom prst="rect">
            <a:avLst/>
          </a:prstGeom>
          <a:noFill/>
          <a:ln w="9525">
            <a:solidFill>
              <a:srgbClr val="0000CC"/>
            </a:solidFill>
            <a:miter lim="800000"/>
            <a:headEnd/>
            <a:tailEnd/>
          </a:ln>
        </p:spPr>
      </p:pic>
      <p:pic>
        <p:nvPicPr>
          <p:cNvPr id="2051" name="Picture 7" descr="4283b95c951b7a848419ddfe570b808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89733">
            <a:off x="7140310" y="3538834"/>
            <a:ext cx="1517650" cy="2178050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2052" name="Picture 16" descr="imge827"/>
          <p:cNvPicPr>
            <a:picLocks noChangeAspect="1" noChangeArrowheads="1"/>
          </p:cNvPicPr>
          <p:nvPr/>
        </p:nvPicPr>
        <p:blipFill>
          <a:blip r:embed="rId4"/>
          <a:srcRect l="4797" t="2814" r="4048" b="2461"/>
          <a:stretch>
            <a:fillRect/>
          </a:stretch>
        </p:blipFill>
        <p:spPr bwMode="auto">
          <a:xfrm rot="-1714109">
            <a:off x="406026" y="2078533"/>
            <a:ext cx="1577975" cy="2095500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2053" name="Picture 4" descr="277295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-1746887">
            <a:off x="387412" y="247206"/>
            <a:ext cx="1497013" cy="19812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2055" name="Picture 27" descr="al_book_64803"/>
          <p:cNvPicPr>
            <a:picLocks noChangeAspect="1" noChangeArrowheads="1"/>
          </p:cNvPicPr>
          <p:nvPr/>
        </p:nvPicPr>
        <p:blipFill>
          <a:blip r:embed="rId6"/>
          <a:srcRect l="10001" t="8749" r="10001" b="12500"/>
          <a:stretch>
            <a:fillRect/>
          </a:stretch>
        </p:blipFill>
        <p:spPr bwMode="auto">
          <a:xfrm rot="1902646">
            <a:off x="7287957" y="1929923"/>
            <a:ext cx="1431925" cy="1878012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</p:spPr>
      </p:pic>
      <p:pic>
        <p:nvPicPr>
          <p:cNvPr id="2057" name="Picture 10" descr="bi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0170" r="5780" b="8475"/>
          <a:stretch>
            <a:fillRect/>
          </a:stretch>
        </p:blipFill>
        <p:spPr bwMode="auto">
          <a:xfrm rot="-1514138">
            <a:off x="457968" y="3505116"/>
            <a:ext cx="1730522" cy="2351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4" descr="in6_barto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252003" y="156170"/>
            <a:ext cx="4854322" cy="53171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59" name="TextBox 11"/>
          <p:cNvSpPr txBox="1">
            <a:spLocks noChangeArrowheads="1"/>
          </p:cNvSpPr>
          <p:nvPr/>
        </p:nvSpPr>
        <p:spPr bwMode="auto">
          <a:xfrm>
            <a:off x="70546" y="5443073"/>
            <a:ext cx="8987397" cy="938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Литературная викторина</a:t>
            </a:r>
          </a:p>
          <a:p>
            <a:r>
              <a:rPr lang="ru-RU" sz="2300" i="1" dirty="0">
                <a:solidFill>
                  <a:srgbClr val="0000CC"/>
                </a:solidFill>
              </a:rPr>
              <a:t>«Путешествие по произведениям Агнии Львовны Барто»</a:t>
            </a: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трелка вправо 11">
            <a:hlinkClick r:id="" action="ppaction://hlinkshowjump?jump=nextslide"/>
          </p:cNvPr>
          <p:cNvSpPr/>
          <p:nvPr/>
        </p:nvSpPr>
        <p:spPr>
          <a:xfrm>
            <a:off x="8028384" y="6165304"/>
            <a:ext cx="690376" cy="412624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3314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60215"/>
            <a:ext cx="6248400" cy="6587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4" descr="Screenshot_20260208_152841_Yandex Start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317" name="Picture 5" descr="C:\Users\User\Desktop\Screenshot_20260208_152841_Yandex Start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84" t="2023" r="-357"/>
          <a:stretch/>
        </p:blipFill>
        <p:spPr bwMode="auto">
          <a:xfrm>
            <a:off x="166014" y="160214"/>
            <a:ext cx="8827674" cy="6587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8538627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трелка вправо 11">
            <a:hlinkClick r:id="" action="ppaction://hlinkshowjump?jump=nextslide"/>
          </p:cNvPr>
          <p:cNvSpPr/>
          <p:nvPr/>
        </p:nvSpPr>
        <p:spPr>
          <a:xfrm>
            <a:off x="8028384" y="6165304"/>
            <a:ext cx="690376" cy="412624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6386" name="Picture 2" descr="Picture background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658"/>
          <a:stretch/>
        </p:blipFill>
        <p:spPr bwMode="auto">
          <a:xfrm>
            <a:off x="146137" y="152400"/>
            <a:ext cx="8891868" cy="6549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4654711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трелка вправо 11">
            <a:hlinkClick r:id="" action="ppaction://hlinkshowjump?jump=nextslide"/>
          </p:cNvPr>
          <p:cNvSpPr/>
          <p:nvPr/>
        </p:nvSpPr>
        <p:spPr>
          <a:xfrm>
            <a:off x="8028384" y="6165304"/>
            <a:ext cx="690376" cy="412624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4338" name="Picture 2" descr="Picture background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77" t="17352" r="13348"/>
          <a:stretch/>
        </p:blipFill>
        <p:spPr bwMode="auto">
          <a:xfrm>
            <a:off x="93547" y="152400"/>
            <a:ext cx="8812649" cy="655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2898939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трелка вправо 11">
            <a:hlinkClick r:id="" action="ppaction://hlinkshowjump?jump=nextslide"/>
          </p:cNvPr>
          <p:cNvSpPr/>
          <p:nvPr/>
        </p:nvSpPr>
        <p:spPr>
          <a:xfrm>
            <a:off x="8028384" y="6165304"/>
            <a:ext cx="690376" cy="412624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8434" name="Picture 2" descr="Picture background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89" b="6667"/>
          <a:stretch/>
        </p:blipFill>
        <p:spPr bwMode="auto">
          <a:xfrm>
            <a:off x="76200" y="134023"/>
            <a:ext cx="8991600" cy="6647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8018654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трелка вправо 11">
            <a:hlinkClick r:id="" action="ppaction://hlinkshowjump?jump=nextslide"/>
          </p:cNvPr>
          <p:cNvSpPr/>
          <p:nvPr/>
        </p:nvSpPr>
        <p:spPr>
          <a:xfrm>
            <a:off x="8028384" y="6165304"/>
            <a:ext cx="690376" cy="412624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9460" name="Picture 4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16909"/>
            <a:ext cx="8839200" cy="655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78" name="Picture 2" descr="Picture backgroun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191" y="210134"/>
            <a:ext cx="5974461" cy="6461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8211503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трелка вправо 11">
            <a:hlinkClick r:id="" action="ppaction://hlinkshowjump?jump=nextslide"/>
          </p:cNvPr>
          <p:cNvSpPr/>
          <p:nvPr/>
        </p:nvSpPr>
        <p:spPr>
          <a:xfrm>
            <a:off x="8028384" y="6165304"/>
            <a:ext cx="690376" cy="412624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5363" name="Picture 3" descr="https://pic.rutubelist.ru/video/58/1b/581bf14affab346cce96f91755028f9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01" r="12688"/>
          <a:stretch/>
        </p:blipFill>
        <p:spPr bwMode="auto">
          <a:xfrm>
            <a:off x="183715" y="152400"/>
            <a:ext cx="8807885" cy="655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2305685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трелка вправо 11">
            <a:hlinkClick r:id="" action="ppaction://hlinkshowjump?jump=nextslide"/>
          </p:cNvPr>
          <p:cNvSpPr/>
          <p:nvPr/>
        </p:nvSpPr>
        <p:spPr>
          <a:xfrm>
            <a:off x="8028384" y="6165304"/>
            <a:ext cx="690376" cy="412624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26626" name="Picture 2" descr="Picture background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19" r="14033"/>
          <a:stretch/>
        </p:blipFill>
        <p:spPr bwMode="auto">
          <a:xfrm>
            <a:off x="152400" y="153444"/>
            <a:ext cx="8817635" cy="6553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1495454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трелка вправо 11">
            <a:hlinkClick r:id="" action="ppaction://hlinkshowjump?jump=nextslide"/>
          </p:cNvPr>
          <p:cNvSpPr/>
          <p:nvPr/>
        </p:nvSpPr>
        <p:spPr>
          <a:xfrm>
            <a:off x="8028384" y="6165304"/>
            <a:ext cx="690376" cy="412624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9460" name="Picture 4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16909"/>
            <a:ext cx="8839200" cy="655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2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Picture background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486" name="Picture 6" descr="https://www.idealdomik.ru/images/16(22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2725" y="160339"/>
            <a:ext cx="5988675" cy="6417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0108661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трелка вправо 11">
            <a:hlinkClick r:id="" action="ppaction://hlinkshowjump?jump=nextslide"/>
          </p:cNvPr>
          <p:cNvSpPr/>
          <p:nvPr/>
        </p:nvSpPr>
        <p:spPr>
          <a:xfrm>
            <a:off x="8028384" y="6165304"/>
            <a:ext cx="690376" cy="412624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7410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341" y="152401"/>
            <a:ext cx="8894202" cy="655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9122957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трелка вправо 11">
            <a:hlinkClick r:id="" action="ppaction://hlinkshowjump?jump=nextslide"/>
          </p:cNvPr>
          <p:cNvSpPr/>
          <p:nvPr/>
        </p:nvSpPr>
        <p:spPr>
          <a:xfrm>
            <a:off x="8028384" y="6165304"/>
            <a:ext cx="690376" cy="412624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9460" name="Picture 4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16909"/>
            <a:ext cx="8839200" cy="655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58" name="Picture 2" descr="Picture background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5873" t="9619" b="5948"/>
          <a:stretch/>
        </p:blipFill>
        <p:spPr bwMode="auto">
          <a:xfrm>
            <a:off x="665406" y="116909"/>
            <a:ext cx="7813187" cy="6541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6980950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Picture background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36" t="7799" r="1704" b="1262"/>
          <a:stretch/>
        </p:blipFill>
        <p:spPr bwMode="auto">
          <a:xfrm>
            <a:off x="3886200" y="125260"/>
            <a:ext cx="5186819" cy="660121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11"/>
          <p:cNvSpPr txBox="1">
            <a:spLocks noChangeArrowheads="1"/>
          </p:cNvSpPr>
          <p:nvPr/>
        </p:nvSpPr>
        <p:spPr bwMode="auto">
          <a:xfrm>
            <a:off x="152400" y="2286000"/>
            <a:ext cx="36576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000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Посвящается </a:t>
            </a:r>
            <a:endParaRPr lang="ru-RU" sz="4000" i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120-летию со дня рождения</a:t>
            </a:r>
          </a:p>
          <a:p>
            <a:pPr algn="ctr"/>
            <a:r>
              <a:rPr lang="ru-RU" sz="40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А. Л. </a:t>
            </a:r>
            <a:r>
              <a:rPr lang="ru-RU" sz="4000" i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Барто</a:t>
            </a:r>
            <a:endParaRPr lang="ru-RU" sz="4000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4539452"/>
      </p:ext>
    </p:extLst>
  </p:cSld>
  <p:clrMapOvr>
    <a:masterClrMapping/>
  </p:clrMapOvr>
  <p:transition>
    <p:pull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трелка вправо 11">
            <a:hlinkClick r:id="" action="ppaction://hlinkshowjump?jump=nextslide"/>
          </p:cNvPr>
          <p:cNvSpPr/>
          <p:nvPr/>
        </p:nvSpPr>
        <p:spPr>
          <a:xfrm>
            <a:off x="8028384" y="6165304"/>
            <a:ext cx="690376" cy="412624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9460" name="Picture 4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16909"/>
            <a:ext cx="8839200" cy="655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06" name="Picture 2" descr="Picture backgroun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0266" y="119062"/>
            <a:ext cx="7123467" cy="6551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5448035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трелка вправо 11">
            <a:hlinkClick r:id="" action="ppaction://hlinkshowjump?jump=nextslide"/>
          </p:cNvPr>
          <p:cNvSpPr/>
          <p:nvPr/>
        </p:nvSpPr>
        <p:spPr>
          <a:xfrm>
            <a:off x="8028384" y="6165304"/>
            <a:ext cx="690376" cy="412624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9460" name="Picture 4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31199"/>
            <a:ext cx="8839200" cy="6574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0" name="Picture 2" descr="https://main-cdn.sbermegamarket.ru/big2/hlr-system/1629099/100022829751b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47" t="6598" r="4518" b="4283"/>
          <a:stretch/>
        </p:blipFill>
        <p:spPr bwMode="auto">
          <a:xfrm>
            <a:off x="1636136" y="116908"/>
            <a:ext cx="6010274" cy="6588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0595811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трелка вправо 11">
            <a:hlinkClick r:id="" action="ppaction://hlinkshowjump?jump=nextslide"/>
          </p:cNvPr>
          <p:cNvSpPr/>
          <p:nvPr/>
        </p:nvSpPr>
        <p:spPr>
          <a:xfrm>
            <a:off x="8028384" y="6165304"/>
            <a:ext cx="690376" cy="412624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9460" name="Picture 4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31199"/>
            <a:ext cx="8839200" cy="6574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602" name="Picture 2" descr="Picture backgroun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225" y="401347"/>
            <a:ext cx="8842375" cy="6034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7495265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I:\Барто 110 лет\5831_89c1d135baef700ba289065f00872b0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2400" y="152400"/>
            <a:ext cx="8811849" cy="65532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971800"/>
            <a:ext cx="8229600" cy="1143000"/>
          </a:xfrm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cdodim.kamenec.edu.by/sm.aspx?guid=5753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00805" y="1919614"/>
            <a:ext cx="3153500" cy="4025744"/>
          </a:xfrm>
          <a:prstGeom prst="rect">
            <a:avLst/>
          </a:prstGeom>
          <a:noFill/>
        </p:spPr>
      </p:pic>
      <p:sp>
        <p:nvSpPr>
          <p:cNvPr id="12" name="Стрелка вправо 11">
            <a:hlinkClick r:id="" action="ppaction://hlinkshowjump?jump=nextslide"/>
          </p:cNvPr>
          <p:cNvSpPr/>
          <p:nvPr/>
        </p:nvSpPr>
        <p:spPr>
          <a:xfrm>
            <a:off x="8028384" y="6165304"/>
            <a:ext cx="690376" cy="412624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5800" y="1375347"/>
            <a:ext cx="4953000" cy="258532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  </a:t>
            </a:r>
            <a:r>
              <a:rPr lang="ru-RU" sz="540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anose="030F0702030302020204" pitchFamily="66" charset="0"/>
              </a:rPr>
              <a:t>Первый тур-игра «Угадай-ка»</a:t>
            </a:r>
          </a:p>
        </p:txBody>
      </p:sp>
    </p:spTree>
    <p:extLst>
      <p:ext uri="{BB962C8B-B14F-4D97-AF65-F5344CB8AC3E}">
        <p14:creationId xmlns:p14="http://schemas.microsoft.com/office/powerpoint/2010/main" val="1367639129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cdodim.kamenec.edu.by/sm.aspx?guid=5753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84049" y="1919614"/>
            <a:ext cx="3153500" cy="4025744"/>
          </a:xfrm>
          <a:prstGeom prst="rect">
            <a:avLst/>
          </a:prstGeom>
          <a:noFill/>
        </p:spPr>
      </p:pic>
      <p:sp>
        <p:nvSpPr>
          <p:cNvPr id="12" name="Стрелка вправо 11">
            <a:hlinkClick r:id="" action="ppaction://hlinkshowjump?jump=nextslide"/>
          </p:cNvPr>
          <p:cNvSpPr/>
          <p:nvPr/>
        </p:nvSpPr>
        <p:spPr>
          <a:xfrm>
            <a:off x="8028384" y="6165304"/>
            <a:ext cx="690376" cy="412624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04800" y="1375347"/>
            <a:ext cx="5410200" cy="3231654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  </a:t>
            </a:r>
            <a:r>
              <a:rPr lang="ru-RU" sz="54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anose="030F0702030302020204" pitchFamily="66" charset="0"/>
              </a:rPr>
              <a:t>Второй </a:t>
            </a:r>
          </a:p>
          <a:p>
            <a:pPr algn="ctr"/>
            <a:r>
              <a:rPr lang="ru-RU" sz="54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anose="030F0702030302020204" pitchFamily="66" charset="0"/>
              </a:rPr>
              <a:t>тур-игра </a:t>
            </a:r>
          </a:p>
          <a:p>
            <a:pPr algn="ctr"/>
            <a:r>
              <a:rPr lang="ru-RU" sz="48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anose="030F0702030302020204" pitchFamily="66" charset="0"/>
              </a:rPr>
              <a:t>«</a:t>
            </a:r>
            <a:r>
              <a:rPr lang="ru-RU" sz="480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anose="030F0702030302020204" pitchFamily="66" charset="0"/>
              </a:rPr>
              <a:t>Доскажи стихотворение</a:t>
            </a:r>
            <a:r>
              <a:rPr lang="ru-RU" sz="48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anose="030F0702030302020204" pitchFamily="66" charset="0"/>
              </a:rPr>
              <a:t>…»</a:t>
            </a:r>
            <a:endParaRPr lang="ru-RU" sz="480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3432690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cdodim.kamenec.edu.by/sm.aspx?guid=5753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00805" y="1919614"/>
            <a:ext cx="3153500" cy="4025744"/>
          </a:xfrm>
          <a:prstGeom prst="rect">
            <a:avLst/>
          </a:prstGeom>
          <a:noFill/>
        </p:spPr>
      </p:pic>
      <p:sp>
        <p:nvSpPr>
          <p:cNvPr id="12" name="Стрелка вправо 11">
            <a:hlinkClick r:id="" action="ppaction://hlinkshowjump?jump=nextslide"/>
          </p:cNvPr>
          <p:cNvSpPr/>
          <p:nvPr/>
        </p:nvSpPr>
        <p:spPr>
          <a:xfrm>
            <a:off x="8028384" y="6165304"/>
            <a:ext cx="690376" cy="412624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5800" y="1375347"/>
            <a:ext cx="4953000" cy="34163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  </a:t>
            </a:r>
            <a:r>
              <a:rPr lang="ru-RU" sz="54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anose="030F0702030302020204" pitchFamily="66" charset="0"/>
              </a:rPr>
              <a:t>Третий </a:t>
            </a:r>
            <a:r>
              <a:rPr lang="ru-RU" sz="540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anose="030F0702030302020204" pitchFamily="66" charset="0"/>
              </a:rPr>
              <a:t>тур-игра </a:t>
            </a:r>
            <a:r>
              <a:rPr lang="ru-RU" sz="54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anose="030F0702030302020204" pitchFamily="66" charset="0"/>
              </a:rPr>
              <a:t>«</a:t>
            </a:r>
            <a:r>
              <a:rPr lang="ru-RU" sz="540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anose="030F0702030302020204" pitchFamily="66" charset="0"/>
              </a:rPr>
              <a:t>Доскажи словечко…</a:t>
            </a:r>
            <a:r>
              <a:rPr lang="ru-RU" sz="54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anose="030F0702030302020204" pitchFamily="66" charset="0"/>
              </a:rPr>
              <a:t>»</a:t>
            </a:r>
            <a:endParaRPr lang="ru-RU" sz="540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1103422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cdodim.kamenec.edu.by/sm.aspx?guid=5753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00805" y="1919614"/>
            <a:ext cx="3153500" cy="4025744"/>
          </a:xfrm>
          <a:prstGeom prst="rect">
            <a:avLst/>
          </a:prstGeom>
          <a:noFill/>
        </p:spPr>
      </p:pic>
      <p:sp>
        <p:nvSpPr>
          <p:cNvPr id="12" name="Стрелка вправо 11">
            <a:hlinkClick r:id="" action="ppaction://hlinkshowjump?jump=nextslide"/>
          </p:cNvPr>
          <p:cNvSpPr/>
          <p:nvPr/>
        </p:nvSpPr>
        <p:spPr>
          <a:xfrm>
            <a:off x="8028384" y="6165304"/>
            <a:ext cx="690376" cy="412624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54068" y="914400"/>
            <a:ext cx="5181600" cy="489364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  </a:t>
            </a:r>
            <a:r>
              <a:rPr lang="ru-RU" sz="54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anose="030F0702030302020204" pitchFamily="66" charset="0"/>
              </a:rPr>
              <a:t>Четвёртый </a:t>
            </a:r>
            <a:r>
              <a:rPr lang="ru-RU" sz="540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anose="030F0702030302020204" pitchFamily="66" charset="0"/>
              </a:rPr>
              <a:t>тур-игра </a:t>
            </a:r>
            <a:r>
              <a:rPr lang="ru-RU" sz="54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anose="030F0702030302020204" pitchFamily="66" charset="0"/>
              </a:rPr>
              <a:t>«</a:t>
            </a:r>
            <a:r>
              <a:rPr lang="ru-RU" sz="48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anose="030F0702030302020204" pitchFamily="66" charset="0"/>
              </a:rPr>
              <a:t>Узнай </a:t>
            </a:r>
            <a:r>
              <a:rPr lang="ru-RU" sz="480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anose="030F0702030302020204" pitchFamily="66" charset="0"/>
              </a:rPr>
              <a:t>стихотворение по </a:t>
            </a:r>
            <a:r>
              <a:rPr lang="ru-RU" sz="48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anose="030F0702030302020204" pitchFamily="66" charset="0"/>
              </a:rPr>
              <a:t>описанию»</a:t>
            </a:r>
            <a:endParaRPr lang="ru-RU" sz="480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endParaRPr lang="ru-RU" sz="540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5653564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cdodim.kamenec.edu.by/sm.aspx?guid=5753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00805" y="1919614"/>
            <a:ext cx="3153500" cy="4025744"/>
          </a:xfrm>
          <a:prstGeom prst="rect">
            <a:avLst/>
          </a:prstGeom>
          <a:noFill/>
        </p:spPr>
      </p:pic>
      <p:sp>
        <p:nvSpPr>
          <p:cNvPr id="12" name="Стрелка вправо 11">
            <a:hlinkClick r:id="" action="ppaction://hlinkshowjump?jump=nextslide"/>
          </p:cNvPr>
          <p:cNvSpPr/>
          <p:nvPr/>
        </p:nvSpPr>
        <p:spPr>
          <a:xfrm>
            <a:off x="8028384" y="6165304"/>
            <a:ext cx="690376" cy="412624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61792" y="381000"/>
            <a:ext cx="4953000" cy="513986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  </a:t>
            </a:r>
            <a:r>
              <a:rPr lang="ru-RU" sz="54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anose="030F0702030302020204" pitchFamily="66" charset="0"/>
              </a:rPr>
              <a:t>Пятый </a:t>
            </a:r>
          </a:p>
          <a:p>
            <a:pPr algn="ctr"/>
            <a:r>
              <a:rPr lang="ru-RU" sz="54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anose="030F0702030302020204" pitchFamily="66" charset="0"/>
              </a:rPr>
              <a:t>тур-игра </a:t>
            </a:r>
            <a:r>
              <a:rPr lang="ru-RU" sz="44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anose="030F0702030302020204" pitchFamily="66" charset="0"/>
              </a:rPr>
              <a:t>«Нарисуй </a:t>
            </a:r>
            <a:r>
              <a:rPr lang="ru-RU" sz="440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anose="030F0702030302020204" pitchFamily="66" charset="0"/>
              </a:rPr>
              <a:t>игрушку к любимому стихотворению А. Л. </a:t>
            </a:r>
            <a:r>
              <a:rPr lang="ru-RU" sz="44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anose="030F0702030302020204" pitchFamily="66" charset="0"/>
              </a:rPr>
              <a:t>Барто»</a:t>
            </a:r>
            <a:endParaRPr lang="ru-RU" sz="440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5368913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cdodim.kamenec.edu.by/sm.aspx?guid=5753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00805" y="1919614"/>
            <a:ext cx="3153500" cy="4025744"/>
          </a:xfrm>
          <a:prstGeom prst="rect">
            <a:avLst/>
          </a:prstGeom>
          <a:noFill/>
        </p:spPr>
      </p:pic>
      <p:sp>
        <p:nvSpPr>
          <p:cNvPr id="12" name="Стрелка вправо 11">
            <a:hlinkClick r:id="" action="ppaction://hlinkshowjump?jump=nextslide"/>
          </p:cNvPr>
          <p:cNvSpPr/>
          <p:nvPr/>
        </p:nvSpPr>
        <p:spPr>
          <a:xfrm>
            <a:off x="8028384" y="6165304"/>
            <a:ext cx="690376" cy="412624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61792" y="381000"/>
            <a:ext cx="4953000" cy="5201424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 </a:t>
            </a:r>
            <a:endParaRPr lang="ru-RU" sz="540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r>
              <a:rPr lang="ru-RU" sz="540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anose="030F0702030302020204" pitchFamily="66" charset="0"/>
              </a:rPr>
              <a:t>И</a:t>
            </a:r>
            <a:r>
              <a:rPr lang="ru-RU" sz="54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anose="030F0702030302020204" pitchFamily="66" charset="0"/>
              </a:rPr>
              <a:t>гра</a:t>
            </a:r>
          </a:p>
          <a:p>
            <a:pPr algn="ctr"/>
            <a:r>
              <a:rPr lang="ru-RU" sz="540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anose="030F0702030302020204" pitchFamily="66" charset="0"/>
              </a:rPr>
              <a:t>д</a:t>
            </a:r>
            <a:r>
              <a:rPr lang="ru-RU" sz="54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anose="030F0702030302020204" pitchFamily="66" charset="0"/>
              </a:rPr>
              <a:t>ля зрителей </a:t>
            </a:r>
            <a:r>
              <a:rPr lang="ru-RU" sz="48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«</a:t>
            </a:r>
            <a:r>
              <a:rPr lang="ru-RU" sz="480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Узнай стихотворение по иллюстрации</a:t>
            </a:r>
            <a:r>
              <a:rPr lang="ru-RU" sz="48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»</a:t>
            </a:r>
            <a:endParaRPr lang="ru-RU" sz="480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861030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трелка вправо 11">
            <a:hlinkClick r:id="" action="ppaction://hlinkshowjump?jump=nextslide"/>
          </p:cNvPr>
          <p:cNvSpPr/>
          <p:nvPr/>
        </p:nvSpPr>
        <p:spPr>
          <a:xfrm>
            <a:off x="8028384" y="6165304"/>
            <a:ext cx="690376" cy="412624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2290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788876" cy="6612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4966315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итература">
  <a:themeElements>
    <a:clrScheme name="Другая 34">
      <a:dk1>
        <a:srgbClr val="8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литература</Template>
  <TotalTime>1615</TotalTime>
  <Words>25</Words>
  <Application>Microsoft Office PowerPoint</Application>
  <PresentationFormat>Экран (4:3)</PresentationFormat>
  <Paragraphs>17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23</vt:i4>
      </vt:variant>
    </vt:vector>
  </HeadingPairs>
  <TitlesOfParts>
    <vt:vector size="25" baseType="lpstr">
      <vt:lpstr>литература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bell</dc:creator>
  <cp:lastModifiedBy>User</cp:lastModifiedBy>
  <cp:revision>65</cp:revision>
  <cp:lastPrinted>1601-01-01T00:00:00Z</cp:lastPrinted>
  <dcterms:created xsi:type="dcterms:W3CDTF">2011-04-01T18:32:54Z</dcterms:created>
  <dcterms:modified xsi:type="dcterms:W3CDTF">2026-02-21T12:40:22Z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